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66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301" r:id="rId22"/>
    <p:sldId id="280" r:id="rId23"/>
    <p:sldId id="281" r:id="rId24"/>
    <p:sldId id="282" r:id="rId25"/>
    <p:sldId id="283" r:id="rId26"/>
    <p:sldId id="284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2" r:id="rId42"/>
    <p:sldId id="300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F347"/>
    <a:srgbClr val="44EE64"/>
    <a:srgbClr val="FF9900"/>
    <a:srgbClr val="CCFF66"/>
    <a:srgbClr val="99FF99"/>
    <a:srgbClr val="66CCFF"/>
    <a:srgbClr val="F6FAAA"/>
    <a:srgbClr val="ACDCF6"/>
    <a:srgbClr val="F1F959"/>
    <a:srgbClr val="A9FBA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10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63955-2C7C-44C2-90DF-84EEDE1210E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299D4-EF6F-4BC9-B786-255FA90C05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299D4-EF6F-4BC9-B786-255FA90C05EB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299D4-EF6F-4BC9-B786-255FA90C05EB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rgbClr val="FFFF00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7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Программа развития 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Государственного 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бказенного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общеобразовательного учреждения 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Каргапольская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специальная (коррекционная) школа- интернат»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«Пять ступенек роста»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2019-2024 гг.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Задача 4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Созданы: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-здоровые и безопасные условия образовательной деятельности.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дополнено оснащение  спортивного зала, спортивной площадки, кабинета АФК  через участие в Федеральном проекте «Современная школа» национального проекта «Образование»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-сформированы у большей части учащихся представления о здоровом образе жизни.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-обеспечено развитие традиционных и внедрение новых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технологий.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Задача 5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Обеспечено: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-обновление инфраструктуры и организации образовательной деятельности школы-интерната в максимальном возможном соответствии требованиям ФЗ-273,  Федерального проекта «Современная школа» национального проекта «Образование»,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СанПиНов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других нормативно-правовых актов, регламентирующим организацию образовательной деятельности;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эффективное использование информационных технологий, компьютерной техники и учебного  оборудования.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Этапы реализации Программы 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 этап – подготовительный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(январь 2019 года – май 2019 года) предполагает ознакомление участников образовательных отношений с целью вовлечения их в процесс реализации Программы развития, создание творческих групп по основным направлениям (проектам) Программы развития.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II этап – основной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(сентябрь 2019 года – май 2024 года), реализация Программы развития. Предполагает выполнение всего комплекса мероприятий по направлениям целевых проектов Программы развития.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III этап – заключительный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(май 2024 – декабрь 2024 года), анализ выполнения задач программы развития и их корректировка в случае необходимости, подведение  итогов работы над Программой.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Перечень основных проектов Программы развития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1.«Инновационное развитие школы-интерната в условиях реализации ФГОС ОВЗ» и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 «Школа-интернат – пространство возможностей на основе сотрудничества, сотворчества детей и взрослых.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«Профессионально-личностная компетентность педагогического коллектива»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«Школа здоровья»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5.«Информационно-образовательная среда»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SWOT – анализ потенциала развития школы-интерната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61662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1.«Инновационное развитие школы-интерната в условиях реализации ФГОС ОВЗ» и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здоровья».</a:t>
            </a:r>
          </a:p>
          <a:p>
            <a:pPr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Сильная сторона: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На уровне начального общего образования введен (2016г.) Федеральный государственный образовательный стандарт ОВЗ. Накоплен определенный опыт в данном направлении (подходы, технологии, организация внеурочной деятельности, система оценки и др.) .Созданы условия для реализации ФГОС ОВЗ и 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здоровья».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 Профессиональный состав педагогов, способный работать по требованиям ФГОС ОВЗ. Ученики быстрее адаптируются к школе, требованиям, коллективу. Наличие автоматизированного рабочего места учителя, современного оборудования кабинетов позволяет педагогам делать процесс обучения более интенсивным, интересным, мотивирующим, а также охватывающим весь потенциал. </a:t>
            </a:r>
          </a:p>
          <a:p>
            <a:pPr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Слабая сторона: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Насыщенность урочной и внеурочной деятельности  может вызывать усталость и перегрузки у некоторых обучающихся.  При обновлении содержания образования нет полноценной поддержки родительской общественности, частично проявляется сниженная активность и заинтересованность в жизни школы-интерната.  Не все учащиеся готовы обучаться по ФГОС  ОВЗ (нет и не сформированы необходимые компетенции).  У педагогов пока еще проявляется привычка работать по известной привычной модели подачи знаний. </a:t>
            </a:r>
          </a:p>
          <a:p>
            <a:pPr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Благоприятные возможности: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Внедрение инновационных технологий развивающего обучения. Дополнительное оснащение школы- интерната современным  оборудованием в рамках мероприятий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здоровья»,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Внедрение в систему воспитательной работы деятельности технологии социального проектирования. Создание системы повышения уровня педагогической просвещенности родителей. Привлечение родителей к участию в общешкольных мероприятиях. Освоение и внедрение современных образовательных технологий, в том числе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подход. Возможность увеличения  охвата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профориентационными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мероприятиями всех категорий обучающихся участия  в  рамках участия в мероприятиях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</a:t>
            </a:r>
            <a:r>
              <a:rPr lang="ru-RU" sz="4300" dirty="0" smtClean="0"/>
              <a:t>здоровья». </a:t>
            </a:r>
          </a:p>
          <a:p>
            <a:pPr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Риски: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Ограничения освоения ФГОС ОВЗ вносит физическая неготовность некоторых обучающихся воспринимать обновленное содержание, нет или недостаточно сформированы компетенции для их усвоения у некоторых обучающихся. Риск увеличения объема работы, возлагающийся на педагогический коллектив, администрацию. </a:t>
            </a:r>
          </a:p>
          <a:p>
            <a:pPr>
              <a:buNone/>
            </a:pPr>
            <a:endParaRPr lang="ru-RU" sz="4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2200" b="1" dirty="0" smtClean="0"/>
              <a:t>2. «Школа-интернат – пространство возможностей на основе сотрудничества,  сотворчества детей и взрослых»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Сильная сторона: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-активное участие в мероприятиях школьного уровня, дистанционных конкурсах. 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-существует сопровождение и подготовка учащихся со стороны ряда педагогов и воспитателей.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Слабая сторона: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-не выстроена система работы с различными группами детей, в связи с дефицитом временных ресурсов как у учителя, так и воспитателей 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Благоприятные возможности: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-повышение эффективности работы с различными группами детей.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-систематизация урочной и внеурочной деятельности обучающихся. 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-благоприятные условий для дополнительного образования обучающихся с ОВЗ; для реализации дистанционных программ образования обучающихся с ОВЗ, в том числе на базе сетевого партнерства.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-создание систематически проводимых мероприятий, направленных на вовлечение учащихся в участие в КТД, конкурсах. </a:t>
            </a: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Риски: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-снижения  численности обучающихся.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-снижение финансирования системы образования, вызывающее отсутствие возможности стимулирования работников, ведущих индивидуальное психолого-педагогическое сопровождение учащихся.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-отсутствие финансирования для привлечения со стороны профессионалов, консультантов для качественного и полноценного развития талантливых детей (дополнительное образование). </a:t>
            </a: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3.«Профессионально-личностная компетентность педагогического коллектива»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Сильная сторона: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-наличие профессиональной команды педагогов, достаточно высокий потенциал.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-регулярно проводимые предметные недели, декады и месячники.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-педагогический состав регулярно посещает курсы повышения квалификации, происходит обмен опытом через профессиональные сообщества, сетевое интернет-взаимодействие.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-участие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вебинарах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семинарах.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Слабая сторона: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-редко обновляется коллектив молодыми специалистами.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-нежелание или  отсутствие  свободного времени  педагогов для участия в различных конкурсах  профессионального мастерства.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-недостаточная работа школы по привлечению организаций социальных сфер в рамках информационно-просветительской деятельности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Благоприятные возможности: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-перераспределение обязанностей членов  педагогического коллектива.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-развитие имиджа школы-интерната.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-финансовая поддержка школы-интерната за счет получения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грантовой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поддержки, участия в мероприятиях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здоровья».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-улучшение условий для работы специалистов психолого-педагогического сопровождения: педагогов-психологов, учителя-дефектолога, учителей-логопедов.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-сотрудничество с социальными партнерами и благотворительными организациями для решения актуальных проблем образовательной деятельности.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-организация семинаров, лекций для всех участников образовательных отношений.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Риски: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-спонтанное изменение административного и педагогического состава.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-недостаточное финансирование, в том числе системы дополнительного образования.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4. «Школа-территория здоровья»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Сильная сторона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-расписание уроков и внеурочной деятельности соответствуют Сан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ПиНам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-обеспечивается медосмотр, ежегодная диспансеризация и отслеживание  медицинских показателей обучающихся.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 школе- интернате  организовано пятиразовое горячее питание, разработано 14 дневное меню.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-на уроках и во внеклассных мероприятиях соблюдаются охранительно- оздоровительные технологии.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 системе ведется спортивно- массовая работа( секции,  кружки, КВД, соревнования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 учебный план введены факультативы «Мое здоровье», « Разговор о правильном питании», «ОБЖ».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 школе- интернате оборудован тренажерный зал, кабинет для настольного тенниса, кабинет АФК, лыжная база.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Слабая сторона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-нет дополнительных помещений для организации работы спортивных секций, нет спортивно- игровой площадки для занятий на свежем воздухе в теплое время года , нет площадки для занятий зимними видами спорта ( коньки, лыжи, хоккей).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-недостаточны возможности родителей для организации полноценного детского питания в период  нахождения детей на каникулах.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Благоприятные возможности: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-использование  спортивного оборудования поступившего в школу –интернат в рамках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здоровья».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-привлечение социальных партнеров, спонсоров для организации и проведения совместно с учащимися спортивных и оздоровительных мероприятий на базе ОУ и в учреждениях окружающего социума.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Риски: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-перегрузка  учащихся урочной и внеурочной деятельностью.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-отсутствие расширения или возможности предоставления дополнительных помещений для занятий физкультурой и спортом.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5. «Информационно- образовательная среда»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120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Сильная сторона: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-школа-интернат располагает достаточным количеством компьютеров. Укомплектован интерактивным оборудованием уровень начального общего образования.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-возможность проведения уроков с использованием ИКТ, использование ПК для работы психолога, социального педагога, для работы администрации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-оборудованы автоматизированные рабочие места для большинства педагогических работников.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-в школе имеется компьютерный класс на 10 компьютеров с выходом в Интернет.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обеспечена возможность использовать ресурсы Интернет для целей образования и управления.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-осуществляется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контент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фильтрация.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-функционирует сайт ОУ.</a:t>
            </a:r>
          </a:p>
          <a:p>
            <a:pPr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Слабая сторона: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-не все  еще кабинеты оснащены интерактивным оборудованием. 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-не в полную  меру используются  возможности интерактивных досок.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-нет опыта создания собственных Интернет - сайтов у большинства педагогических работников.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-недостаточная активность ряда учителей в области использования на уроках цифровых инструментов. 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-не все используют образовательные возможности сервисов.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-недостаточная компетентность части родителей в области ИКТ может стать препятствием для сетевого взаимодействия участников образовательных отношений </a:t>
            </a:r>
          </a:p>
          <a:p>
            <a:pPr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Благоприятные возможности: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-изыскание дополнительных источников финансирования.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-дальнейшее техническое оснащение школы-интерната ИКТ.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-использование  современного  учебного оборудования поступившего в школу –интернат в рамках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здоровья».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-создание условий для повышения квалификации учителей в области информационных технологий. </a:t>
            </a:r>
          </a:p>
          <a:p>
            <a:pPr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Риски: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-темпы поступления финансовых средств на приобретение новой техники отстают от потребностей  ОУ. 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-увеличение дополнительной нагрузки у большинства учителей, в связи с заполнением различных баз данных, электронных ресурсов.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-потенциальные опасности бесконтрольного использования ИКТ за пределами ОУ. </a:t>
            </a:r>
          </a:p>
          <a:p>
            <a:pPr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-угроза виртуальной зависимости .</a:t>
            </a:r>
          </a:p>
          <a:p>
            <a:pPr>
              <a:buNone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Концепция Программы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Концепция развития Школы-интерната – ценностно-смысловое ядро системы развития образовательной организации.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Проектируемые существенные изменения в различных направлениях образовательной системы должны привести к достижению нового качества образования, повышению его доступности, более эффективному использованию имеющихся ресурсов.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Реализация Программы развития должна способствовать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повышению конкурентоспособности школы-интерната, ее привлекательности для всех субъектов образовательных отношений и окружающего социума.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Школа-интернат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должна стать образовательным учреждением, обеспечивающим доступность и качество образования, высокое  материально-техническое и нормативно-правовое обеспечение, а также полностью быть  укомплектованным кадрами 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Сочетая традиции и инновации, школа-интернат планирует создать все условия для качественного образования в условиях современности.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Таким образом, Программа развития создает все приоритетные направления образования, которые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планирует реализовывать через систему проектов, используя современные ресурсы и технологии.</a:t>
            </a:r>
          </a:p>
          <a:p>
            <a:pPr>
              <a:buNone/>
            </a:pP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Структура Программы развития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 smtClean="0"/>
              <a:t>Содержание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Введение </a:t>
            </a:r>
          </a:p>
          <a:p>
            <a:pPr>
              <a:buNone/>
            </a:pPr>
            <a:r>
              <a:rPr lang="ru-RU" dirty="0" smtClean="0"/>
              <a:t>1.Ценностные ориентиры школы-интерната </a:t>
            </a:r>
          </a:p>
          <a:p>
            <a:pPr>
              <a:buNone/>
            </a:pPr>
            <a:r>
              <a:rPr lang="ru-RU" dirty="0" smtClean="0"/>
              <a:t>2. Паспорт программы</a:t>
            </a:r>
          </a:p>
          <a:p>
            <a:pPr>
              <a:buNone/>
            </a:pPr>
            <a:r>
              <a:rPr lang="ru-RU" dirty="0" smtClean="0"/>
              <a:t>3. Анализ  работы школы-интерната до начала реализации Программы развития на 2019 - 2024 годы</a:t>
            </a:r>
          </a:p>
          <a:p>
            <a:pPr>
              <a:buNone/>
            </a:pPr>
            <a:r>
              <a:rPr lang="ru-RU" dirty="0" smtClean="0"/>
              <a:t>4. SWOT – анализ потенциала развития школы-интерната</a:t>
            </a:r>
          </a:p>
          <a:p>
            <a:pPr>
              <a:buNone/>
            </a:pPr>
            <a:r>
              <a:rPr lang="ru-RU" dirty="0" smtClean="0"/>
              <a:t>5. Концепция программы</a:t>
            </a:r>
          </a:p>
          <a:p>
            <a:pPr>
              <a:buNone/>
            </a:pPr>
            <a:r>
              <a:rPr lang="ru-RU" dirty="0" smtClean="0"/>
              <a:t>6.Механизм реализации программы</a:t>
            </a:r>
          </a:p>
          <a:p>
            <a:pPr>
              <a:buNone/>
            </a:pPr>
            <a:r>
              <a:rPr lang="ru-RU" dirty="0" smtClean="0"/>
              <a:t>6.1.Проект «</a:t>
            </a:r>
            <a:r>
              <a:rPr lang="ru-RU" b="1" dirty="0" smtClean="0"/>
              <a:t>Инновационное развитие школы-интерната в условиях реализации ФГОС ОВЗ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6.2. Проект </a:t>
            </a:r>
            <a:r>
              <a:rPr lang="ru-RU" b="1" dirty="0" smtClean="0"/>
              <a:t>«Школа-интернат – пространство возможностей на основе сотрудничества, сотворчества детей и взрослых»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6.3. Проект </a:t>
            </a:r>
            <a:r>
              <a:rPr lang="ru-RU" b="1" dirty="0" smtClean="0"/>
              <a:t>«Профессионально-личностная компетентность педагогического коллектива»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6.4.Проект </a:t>
            </a:r>
            <a:r>
              <a:rPr lang="ru-RU" b="1" dirty="0" smtClean="0"/>
              <a:t>«Школа – территория здоровья»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6.5.Проект </a:t>
            </a:r>
            <a:r>
              <a:rPr lang="ru-RU" b="1" dirty="0" smtClean="0"/>
              <a:t>«Информационно-образовательная среда»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7.Управление реализацией Программы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Механизм реализации программы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1. Проект «Инновационное развитие  школы-интерната в условиях реализации ФГОС ОВЗ» и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здоровья».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изменение качества образования и его результатов в соответствии с требованиями ФГОС  ОВЗ.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-разработка системы учебно-методического обеспечения реализации  ФГОС ОВЗ.;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-совершенствование системы оценки образовательных достижений учащихся и  системы оценки качества знаний в соответствии с АООП;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-обеспечение индивидуализации образовательной деятельности за счет многообразия образовательных программ, реализации индивидуальных учебных планов (СИПР);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-совершенствование содержания и технологий образования;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Мероприятия проекта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363272" cy="5832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3879"/>
                <a:gridCol w="1317197"/>
                <a:gridCol w="2352196"/>
              </a:tblGrid>
              <a:tr h="2413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Мероприятия 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Сроки 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Ответственные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2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1.Совершенствование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учебно-методического обеспечения в условиях реализации  ФГОС ОВЗ.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2019-2024 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библиотекарь, руководители ШМО </a:t>
                      </a:r>
                    </a:p>
                  </a:txBody>
                  <a:tcPr marL="68580" marR="68580" marT="0" marB="0"/>
                </a:tc>
              </a:tr>
              <a:tr h="3808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2.Разработка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ИУП и СИПР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2019-2024г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МС, ШМО, учителя</a:t>
                      </a:r>
                    </a:p>
                  </a:txBody>
                  <a:tcPr marL="68580" marR="68580" marT="0" marB="0"/>
                </a:tc>
              </a:tr>
              <a:tr h="8173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3.Разработка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рабочих программ урочной и внеурочной деятельности, элективных курсов для профильной и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предпрофильной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подготовки с учетом введения новых профилей трудового обучения 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2019-2024г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МС, ШМО, творческие группы</a:t>
                      </a:r>
                    </a:p>
                  </a:txBody>
                  <a:tcPr marL="68580" marR="68580" marT="0" marB="0"/>
                </a:tc>
              </a:tr>
              <a:tr h="612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4.Проведение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педагогической диагностики, обеспечивающей выявление методических потребностей, связанных с реализацией  ФГОС ОВЗ.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раз в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МС, заместители директора по УВР и ВР.</a:t>
                      </a:r>
                    </a:p>
                  </a:txBody>
                  <a:tcPr marL="68580" marR="68580" marT="0" marB="0"/>
                </a:tc>
              </a:tr>
              <a:tr h="10216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Исполнение плана-графика повышения квалификации членов педагогического коллектива по вопросам обеспечении реализации мероприятий, направленных на поддержку образования детей с ограниченными возможностями здоровья, в том числе по предмету «Технология».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теч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Заместители директора по УВР и ВР.</a:t>
                      </a:r>
                    </a:p>
                  </a:txBody>
                  <a:tcPr marL="68580" marR="68580" marT="0" marB="0"/>
                </a:tc>
              </a:tr>
              <a:tr h="4086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6.Методические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мероприятия (семинары, открытые уроки, недели педагогического мастерства, мастер-классы, презентации и др.)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2019-2024г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Администрация, МС, ШМО, творческие группы</a:t>
                      </a:r>
                    </a:p>
                  </a:txBody>
                  <a:tcPr marL="68580" marR="68580" marT="0" marB="0"/>
                </a:tc>
              </a:tr>
              <a:tr h="4086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7.Обеспечение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мониторинга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формирования БУД на различных уровнях образования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2019-2024г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Администрация, рабочие группы.</a:t>
                      </a:r>
                    </a:p>
                  </a:txBody>
                  <a:tcPr marL="68580" marR="68580" marT="0" marB="0"/>
                </a:tc>
              </a:tr>
              <a:tr h="7151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8.Психологическое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сопровождение различных участников образовательных отношений и реализация коррекционных программ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2019-2024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Педагоги-психологи, социальный педагог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2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9.Оснащение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школы - интерната современным  оборудованием в рамках мероприятий Федерального проекта «Современная школа» национального проекта «Образование».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школы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Полишевич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А.Н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Ожидаемые результаты: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1.Успешная реализация  ФГОС ОВЗ на различных уровнях образования.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2.Достижение учащимися оптимальных личностных и  предметных  результатов освоения АООП.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3.Успешная социализация учащихся, дальнейшее обучение выпускников  в учреждениях СПО по профилям  трудового обучения изучаемым в школе.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4.Совершенствование учебно-методических подходов реализации АООП.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5.Расширение спектра образовательных услуг урочной и внеурочной деятельности.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6.Совершенствование системы оценки качества знаний.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7.Обеспечение обучения по индивидуальным учебным планам (СИПР) и программам по выбору в соответствии с личностными склонностями и интересами учащихся.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 Проект «Школа-интернат – пространство возможностей  на основе сотрудничества, сотворчества детей и взрослых»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Цель:</a:t>
            </a:r>
            <a:r>
              <a:rPr lang="ru-RU" dirty="0" smtClean="0"/>
              <a:t> создание условий для повышения компетенций учащихся, их положительной мотивации на образование, ориентации на духовно- нравственные ценности. </a:t>
            </a:r>
          </a:p>
          <a:p>
            <a:pPr>
              <a:buNone/>
            </a:pPr>
            <a:r>
              <a:rPr lang="ru-RU" b="1" dirty="0" smtClean="0"/>
              <a:t>Задачи: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-развитие познавательных интересов  учащихся. </a:t>
            </a:r>
          </a:p>
          <a:p>
            <a:pPr>
              <a:buNone/>
            </a:pPr>
            <a:r>
              <a:rPr lang="ru-RU" dirty="0" smtClean="0"/>
              <a:t>-создание благоприятных условий для дополнительного образования обучающихся с ОВЗ; для реализации дистанционных программ образования обучающихся с ОВЗ, в том числе на базе сетевого партнерства.</a:t>
            </a:r>
          </a:p>
          <a:p>
            <a:pPr>
              <a:buNone/>
            </a:pPr>
            <a:r>
              <a:rPr lang="ru-RU" dirty="0" smtClean="0"/>
              <a:t>-совершенствование системы воспитательной деятельности: проведение мероприятий, направленных на воспитание нравственности, патриотизма, гражданственности, культуры, толерантности, отражающих потребности современного мира; </a:t>
            </a:r>
          </a:p>
          <a:p>
            <a:pPr>
              <a:buNone/>
            </a:pPr>
            <a:r>
              <a:rPr lang="ru-RU" dirty="0" smtClean="0"/>
              <a:t>-обеспечение сотрудничества всех участников образовательных отношений через совместные проекты, программы, акции, мероприятия; </a:t>
            </a:r>
          </a:p>
          <a:p>
            <a:pPr>
              <a:buNone/>
            </a:pPr>
            <a:r>
              <a:rPr lang="ru-RU" dirty="0" smtClean="0"/>
              <a:t>-формирование системы активного детского самоуправления; </a:t>
            </a:r>
          </a:p>
          <a:p>
            <a:pPr>
              <a:buNone/>
            </a:pPr>
            <a:r>
              <a:rPr lang="ru-RU" dirty="0" smtClean="0"/>
              <a:t>-расширение спектра реализации дополнительных </a:t>
            </a:r>
            <a:r>
              <a:rPr lang="ru-RU" dirty="0" err="1" smtClean="0"/>
              <a:t>общеразвивающих</a:t>
            </a:r>
            <a:r>
              <a:rPr lang="ru-RU" dirty="0" smtClean="0"/>
              <a:t> программ.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332656"/>
          <a:ext cx="8640960" cy="48935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08512"/>
                <a:gridCol w="1512168"/>
                <a:gridCol w="2520280"/>
              </a:tblGrid>
              <a:tr h="532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Ответственные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23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Проведение тематических семинаров, лекций, тренингов для учителей, учащихся по развитию навыков познавательной активности.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2019-2024г 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Заместители директора по УВР и ВР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Обеспечение участия в конкурсах и проектах по предметам. 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2019-2024г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Заместители директора по УВР и ВР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77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Ведение наиболее эффективной формы индивидуального и коллективного  портфолио</a:t>
                      </a:r>
                      <a:endParaRPr lang="ru-RU" sz="1800" b="1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2019-2024г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Классные рук., ст. воспитатели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4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Разработка и внедрение системы поощрений 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1 раз в год</a:t>
                      </a:r>
                      <a:endParaRPr lang="ru-RU" sz="1800" b="1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МС, ШМО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77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Расширение спектра дополнительных образовательных услуг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2019-2024г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Заместитель директора по ВР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260648"/>
          <a:ext cx="8496945" cy="585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4576"/>
                <a:gridCol w="1152128"/>
                <a:gridCol w="2160241"/>
              </a:tblGrid>
              <a:tr h="1147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Интеграция основного и дополнительного образования за счет создания комплексных программ, направленных на расширение образовательного пространства учащихся, формирование индивидуальных образовательных маршрутов.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2019-2024г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Администрация 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17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Создание и реализация системы воспитательной работы, сочетающей традиционные и инновационные формы, направленные на формирование духовно-нравственных качеств учащихся</a:t>
                      </a: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2019-2024г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директора по ВР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17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Разработать систему значимых мероприятий, направленных на воспитание нравственности, патриотизма, гражданственности, отражающую потребности современного мира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2019-2024г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Заместитель директора по ВР</a:t>
                      </a: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07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Изучение эффективности воспитательной системы, обеспечение совместного проектирования новых форм организации досуга детей, создание системы праздников, классных часов, мероприятий.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2019-2024г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директора по ВР, ст. воспитатели,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руководители.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3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Разработка и внедрение в систему воспитательной работы мероприятий, направленных на изучение истории Курганской области.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2019-2024г 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Заместитель директора по ВР, ст. воспитатели,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руководители.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0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работы с социально-неблагополучными учащимися, семьями. </a:t>
                      </a: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2019-2024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Социальный педагог, педагоги- психологи.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0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Психолого-педагогическое сопровождение различных категорий учащихся</a:t>
                      </a: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2019-2024г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Специалисты школьного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ПМПк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332656"/>
          <a:ext cx="8424936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96544"/>
                <a:gridCol w="1296144"/>
                <a:gridCol w="2232248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Совершенствование системы воспитания путем поиска современных технологий и форм работы с детским самоуправлением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2019-2024г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Заместитель директора по ВР, педагог-организатор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Обучение педагогов современным воспитательным технологиям, их внедрение в воспитательный процесс.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2020-2024г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Участие обучающихся в  региональных проектах, программах, конкурсах, акциях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2019-2024г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Анализ основных результатов деятельности, обобщение результатов на педагогических советах школы-интерната, планирование дальнейшей работы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2019-2024г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Заместители директора по УВР и ВР.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Ожидаемые результаты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1.Развита система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дополнительного образования, привлечено большинство учащихся в кружки, студии, секции, клубы школы-интерната и окружающего социума.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2.Созданы условия для развития, самореализации и социализации каждого учащегося, ориентации его духовно-нравственного развития.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3.Качественное дополнительное образование позволит совершенствовать и развить индивидуальные и творческие способности, выбрать  будущую профессию.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4.Увеличение числа детей, охваченных  участием в конкурсах, проектах, акциях.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5.Повышение количества учащихся, побеждающих в различных конкурсах ( смотрах, соревнованиях) на уровне школы-интерната ,района, региона.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6.Обеспечение участия детей в социально-значимой деятельности (поисковой, социального проектирования и т.д.).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7.Приобщение детей к истинной культуре, развитие художественно-эстетического вкуса, повышение общего культурного уровня выпускника, знающего и любящего родной город, страну.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8.Результативность воспитательной работы в динамике количества и качества социальных инициатив учащихся в рамках школьной жизни.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9.Наличие школьной прессы.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10.Снижение количества правонарушений и травматизма.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11.Создание оптимальной структуры ученического самоуправления.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12.Создание системы поддержки творческой активности детей в разнообразных видах деятельности, достижение учащимися социальной компетентности.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Проект «Профессионально-личностная компетентность педагогического коллектива»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21744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усовершенствование системы профессионального и личностного роста педагогических работников как необходимое условие современных образовательных отношений.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-создание условий, обеспечивающих личностную и профессиональную самореализацию педагогов, рост их профессиональной компетентности;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-улучшение условий для работы специалистов психолого-педагогического сопровождения: педагогов-психологов, учителя-дефектолога, учителей-логопедов  через участие в мероприятиях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здоровья».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-обучение, методическая поддержка молодых специалистов;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-совершенствование профессиональной компетентности и общекультурного уровня педагогических работников, улучшение психологического микроклимата педагогического коллектива;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-освоение и активное использование современных педагогических технологий;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-создание условий для повышения квалификации и исполнение плана-графика повышения квалификации членов педагогического коллектива по вопросам обеспечении реализации мероприятий, направленных на поддержку образования детей с ограниченными возможностями здоровья, в том числе по предмету «Технология».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-обеспечение участия в коллективных творческих мероприятиях, участие в конкурсах профессионального мастерства;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-предъявление собственного опыта на профессиональных мероприятиях (семинарах, научно-практических конференциях, в методических, психолого-педагогических изданиях, в том числе электронных и т.д.).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764705"/>
          <a:ext cx="8568952" cy="54961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8555"/>
                <a:gridCol w="1570975"/>
                <a:gridCol w="1999422"/>
              </a:tblGrid>
              <a:tr h="6191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Мероприятия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Сроки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3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Изучение профессионального стандарта педагога, формирование компетенций по его соответствию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2019-2021г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45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Разработка (корректировка) планов мероприятий по повышению профессионального уровня педагогических работников, их реализация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Заместители  директора по УВР и ВР, МС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45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Совершенствование системы материального поощрения труда работников школы-интерната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2019-2020г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Администрация, профсоюзный комитет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45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Улучшение условий для работы специалистов психолого-педагогического сопровождения: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педагогов-психологов, учителя-дефектолога, учителей-логопедов 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44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Повышение квалификации педагогических работников по различной тематике, направленное на системный процесс саморазвития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1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Организация туристических поездок, экскурсий, театральных представлений ,праздников для педагогов школы-интерната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 раза в год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Профсоюзный комитет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развития Государственного казенного общеобразовательного  учреждения   ГКОУ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Каргапольская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школа- интернат» (далее школа- интернат) на 2019-2024 годы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является управленческим документом стратегического планирования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который определяет стратегию развития образовательной организации, цели и задачи образовательной деятельности, прогнозирует перспективные пути дальнейшего развития, возможные проблемы, возникающие на этом пути, и их преодоление, учитывает специфику школы-интерната как образовательного учреждения.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1" y="404666"/>
          <a:ext cx="8712968" cy="62646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4575"/>
                <a:gridCol w="1385859"/>
                <a:gridCol w="2142534"/>
              </a:tblGrid>
              <a:tr h="6320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Издание методического журнала «Поучимся у коллег», методических бюллетеней  и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т.д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 раза в год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Отв. редактор, МС, ШМО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Проведение конкурса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« Учитель года», «Воспитатель года»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ежегодно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Развитие системы наставничества молодых специалистов «Школа молодого специалиста»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22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Организация и проведение семинаров с привлечением сотрудников  ИРОСТ, Центра помощи детям, центров дополнительного образования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Самообразовательная работа педагогических работников: подходы, темы, проблемы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МС, ШМО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22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Обобщение методического (педагогического) опыта учителей школы-интерната в форме публикаций в средствах массовой информации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МС, ШМО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496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Организация обмена опытом работы учителей по использованию инновационных технологий через мастер-классы, недели педагогического мастерства и др.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директора по УВР и ВР, МС, ШМО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22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Участие в  областных профессиональных конкурсах, позволяющих реализовать творческий потенциал педагогов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Ежегодно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Ожидаемые результаты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1.Изучен профессиональный стандарт педагога, обеспечено его внедрение.</a:t>
            </a:r>
          </a:p>
          <a:p>
            <a:pPr>
              <a:buNone/>
            </a:pPr>
            <a:r>
              <a:rPr lang="ru-RU" dirty="0" smtClean="0"/>
              <a:t>2. Улучшены условия для работы специалистов психолого-педагогического сопровождения: педагогов-психологов, учителя-дефектолога, учителей-логопедов   через участие в мероприятиях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здоровья». </a:t>
            </a:r>
          </a:p>
          <a:p>
            <a:pPr>
              <a:buNone/>
            </a:pPr>
            <a:r>
              <a:rPr lang="ru-RU" dirty="0" smtClean="0"/>
              <a:t>3.Создана система работы с педагогическими кадрами разной категории, обеспечивающая гибкое реагирование на изменение образовательной ситуации.</a:t>
            </a:r>
          </a:p>
          <a:p>
            <a:pPr>
              <a:buNone/>
            </a:pPr>
            <a:r>
              <a:rPr lang="ru-RU" dirty="0" smtClean="0"/>
              <a:t>4.Увеличено число учителей, повысивших квалификацию, внедряющих инновационные педагогические технологии, в том числе учителей «Технологии». </a:t>
            </a:r>
          </a:p>
          <a:p>
            <a:pPr>
              <a:buNone/>
            </a:pPr>
            <a:r>
              <a:rPr lang="ru-RU" dirty="0" smtClean="0"/>
              <a:t>5.Обеспечено разнообразие форм получения методической помощи и повышения квалификации. </a:t>
            </a:r>
          </a:p>
          <a:p>
            <a:pPr>
              <a:buNone/>
            </a:pPr>
            <a:r>
              <a:rPr lang="ru-RU" dirty="0" smtClean="0"/>
              <a:t>6.Активное представление опыта через сайты, </a:t>
            </a:r>
            <a:r>
              <a:rPr lang="ru-RU" dirty="0" err="1" smtClean="0"/>
              <a:t>блоги</a:t>
            </a:r>
            <a:r>
              <a:rPr lang="ru-RU" dirty="0" smtClean="0"/>
              <a:t>, участие в профессиональных конкурсах, в том числе в дистанционном режиме. </a:t>
            </a:r>
          </a:p>
          <a:p>
            <a:pPr>
              <a:buNone/>
            </a:pPr>
            <a:r>
              <a:rPr lang="ru-RU" dirty="0" smtClean="0"/>
              <a:t>7.Определено стимулирование творческой активности учителя.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Проект «Школа – территория здоровья»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обеспечение приоритета здорового образа жизни.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-внедрение организационно-педагогических мероприятий по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валеологическому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обеспечению школы-интерната;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-создание условий жизнедеятельности школы-интерната, наиболее благоприятных для саморазвития, самосовершенствования личности и повышения уровня здоровья участников образовательных отношений;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-разработка и реализация системы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мероприятий, обеспечивающих получение образования без потерь здоровья.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Основные мероприятия по реализации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92150"/>
          <a:ext cx="8229600" cy="549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06888"/>
                <a:gridCol w="1224136"/>
                <a:gridCol w="2098576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Сроки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Ответственные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Проведение  ПДС для  педагогов школы-интерната по теме «Здоровье школьников»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 раза в год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МС, ШМО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Совершенствование системы медико-социального и психолого-педагогического сопровождения учащихся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Специалисты Ш ПМПк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Медицинское и санитарно-гигиеническое обеспечение образовательной среды в рамках выполнения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СанПиН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ОВЗ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Медицинские работники школы- интерната, администрация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Оснащение  спортивного зала, спортивной площадки, кабинета АФК  через участие в мероприятиях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Администрация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Использования спортивного оборудования  для пришкольной территории поступившего в  рамках Федерального проекта «Современная школа» национального проекта «Образование»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( оборудование спортивно-игрового комплекса, хоккейного корта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и.др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2020-2024г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Администрация,  учителя физкультуры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Расширение социального партнерства здоровьеразвивающей направленности (ДЮСШ, спонсоры)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Организация и проведение Дней здоровья с целью массовой пропаганды занятий физической культурой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 раз в четверть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директора по УВР, ВР, учителя физкультуры,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кл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. руководители, воспитатели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260648"/>
          <a:ext cx="8640960" cy="600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59"/>
                <a:gridCol w="1440160"/>
                <a:gridCol w="2160241"/>
              </a:tblGrid>
              <a:tr h="5760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Развитие традиционных и внедрение новых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здоровьесберегающих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технологий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директора по УВР, ВР, учителя физкультуры.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66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Расширение программ спортивно-оздоровительной направленности в системе дополнительного образования.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2020-2024г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директора по УВР, ВР, учителя физкультуры.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9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Совершенствование комплексной системы безопасности образовательной организации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2020-2024г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14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Увеличение количества учащихся, занимающихся в спортивных секциях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Учителя физкультуры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88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Мониторинг динамики здоровья и психофизического состояния учащихся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Специалисты Ш ПМПк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8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Комплекс мер по снижению учебной нагрузки: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мониторинг «Соответствие расписания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САНиП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-мониторинг «Дозировка домашнего задания»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-мониторинг «Влияние учебной нагрузки на здоровье учащихся»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контроль за правильным использованием компьютерной техники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 раз в полугодие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Администрация, мед. работники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Участие в  региональных, муниципальных  соревнованиях по баскетболу, волейболу, легкой атлетике,  лыжам, теннису и т.д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Учителя физкультуры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66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 системности работы по ЗОЖ, обобщение опыта работы, планирование дальнейшей работы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2019-2024г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Ожидаемый результат: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4604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1.Созданы здоровые и безопасные условия образовательной деятельности. </a:t>
            </a:r>
          </a:p>
          <a:p>
            <a:pPr>
              <a:buNone/>
            </a:pPr>
            <a:r>
              <a:rPr lang="ru-RU" dirty="0" smtClean="0"/>
              <a:t>2.Сформированы у большей части учащихся представления о здоровом образе жизни. </a:t>
            </a:r>
          </a:p>
          <a:p>
            <a:pPr>
              <a:buNone/>
            </a:pPr>
            <a:r>
              <a:rPr lang="ru-RU" dirty="0" smtClean="0"/>
              <a:t>3.Обеспечено развитие традиционных и внедрение новых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 технологий. </a:t>
            </a:r>
          </a:p>
          <a:p>
            <a:pPr>
              <a:buNone/>
            </a:pPr>
            <a:r>
              <a:rPr lang="ru-RU" dirty="0" smtClean="0"/>
              <a:t>4.Сформировано у учащихся, учителей и родителей осознание необходимости заботиться о здоровье, заинтересованное отношение к укреплению своего здоровья, поддержанию здоровья средствами физической культуры. </a:t>
            </a:r>
          </a:p>
          <a:p>
            <a:pPr>
              <a:buNone/>
            </a:pPr>
            <a:r>
              <a:rPr lang="ru-RU" dirty="0" smtClean="0"/>
              <a:t>5.Выявлены потребности и реализованы запросы учащихся в области физической культуры, средств оздоровления. </a:t>
            </a:r>
          </a:p>
          <a:p>
            <a:pPr>
              <a:buNone/>
            </a:pPr>
            <a:r>
              <a:rPr lang="ru-RU" dirty="0" smtClean="0"/>
              <a:t>6.Внедрены программы по коррекции здоровья для учащихся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Проект «Информационно-образовательная среда»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363272" cy="53614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/>
              <a:t>Цель:</a:t>
            </a:r>
            <a:r>
              <a:rPr lang="ru-RU" sz="2000" dirty="0" smtClean="0"/>
              <a:t> совершенствование условий реализации ФГОС ОВЗ в области информационно-образовательной среды. </a:t>
            </a:r>
          </a:p>
          <a:p>
            <a:pPr>
              <a:buNone/>
            </a:pPr>
            <a:r>
              <a:rPr lang="ru-RU" sz="2000" b="1" dirty="0" smtClean="0"/>
              <a:t>Задачи: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-обеспечение максимального использования преимуществ информационной образовательной среды для повышения качества образования детей, сохранения их здоровья; </a:t>
            </a:r>
          </a:p>
          <a:p>
            <a:pPr>
              <a:buNone/>
            </a:pPr>
            <a:r>
              <a:rPr lang="ru-RU" sz="2000" dirty="0" smtClean="0"/>
              <a:t>-реструктуризация  школьной библиотеки в библиотечно-информационный центр; </a:t>
            </a:r>
          </a:p>
          <a:p>
            <a:pPr>
              <a:buNone/>
            </a:pPr>
            <a:r>
              <a:rPr lang="ru-RU" sz="2000" dirty="0" smtClean="0"/>
              <a:t>-материально-техническое оснащение кабинетов современным  учебным оборудованием поступившим в школу –интернат в рамках Федерального проекта «Современная школа» национального проекта «Образование»,позволяющее педагогическим работникам реализовывать современные модели учебного процесса с использованием различных технологий и информационных источников; </a:t>
            </a:r>
          </a:p>
          <a:p>
            <a:pPr>
              <a:buNone/>
            </a:pPr>
            <a:r>
              <a:rPr lang="ru-RU" sz="2000" dirty="0" smtClean="0"/>
              <a:t>-перспектива работы по электронным учебникам (при наличии финансирования).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Основные мероприятия по реализации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20714"/>
          <a:ext cx="8229600" cy="48429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4880"/>
                <a:gridCol w="1224136"/>
                <a:gridCol w="2170584"/>
              </a:tblGrid>
              <a:tr h="4066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Мероприятия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Сроки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65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Организация мероприятий для совершенствования информационной среды школы-интерната (приобретение и замена устаревших компьютеров, электронных образовательных ресурсов, программ, модернизация локальной сети)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12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Организация формирования фонда информационных ресурсов: пополнение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медиатеки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(за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счѐт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поступления цифровых образовательных ресурсов (ЦОР) нового поколения, а также формирования базы методических разработок учителей и воспитателей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Администрация (по мере финансирования)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34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Реструктуризация  школьной библиотеки в библиотечно-информационный центр (ремонт помещения, закупка оборудования, оснащение ИКТ).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2020-2024г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Администрация , педагог- библиотекарь, ШМО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5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Совершенствование применения электронных образовательных ресурсов (ЭОР) в образовательной деятельности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МС, ШМО, творческие группы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4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Разработка персональных электронных ресурсов по учебным предметам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2019-2024г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МС, ШМО, творческие группы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1" y="260648"/>
          <a:ext cx="8712969" cy="3875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12569"/>
                <a:gridCol w="1584176"/>
                <a:gridCol w="2016224"/>
              </a:tblGrid>
              <a:tr h="560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Проведение  специалистами ИРОСТ Курганской области обучающего семинара  для педагогов в области  возможностей интерактивных образовательных ресурсов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2020-2024г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0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Организация мастер-классов  по распространению опыта применения информационных ресурсов в образовательной деятельности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 раз в год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МС, ШМО, творческие группы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0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Модернизация и поддержка сайта школы-интерната для обеспечения открытого (прозрачного) информационного пространства образовательной организации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Администрация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0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Участие учащихся в дистанционных образовательных программах, конкурсах, викторинах, проектах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МС, ШМО, творческие группы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0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Использование ИКТ для контроля знаний в дистанционном (автоматическом) режиме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2019-2024г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МС, ШМО, творческие группы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02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Анализ реализации проекта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2024г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Администрация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Ожидаемый результат: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91264" cy="58326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1.Обеспечено обновление инфраструктуры и организации образовательной деятельности школы-интерната в максимальном возможном соответствии требованиям Федерального закона «Об образовании в Российской Федерации» № 273-ФЗ, </a:t>
            </a:r>
            <a:r>
              <a:rPr lang="ru-RU" dirty="0" err="1" smtClean="0"/>
              <a:t>СанПиНов</a:t>
            </a:r>
            <a:r>
              <a:rPr lang="ru-RU" dirty="0" smtClean="0"/>
              <a:t>, Федерального проекта «Современная школа» национального проекта «Образование»  и  другим нормативно-правовым актам, регламентирующим организацию образовательной деятельности. </a:t>
            </a:r>
          </a:p>
          <a:p>
            <a:pPr>
              <a:buNone/>
            </a:pPr>
            <a:r>
              <a:rPr lang="ru-RU" dirty="0" smtClean="0"/>
              <a:t>2.Продолжена работа по совершенствованию сайта образовательной организации. </a:t>
            </a:r>
          </a:p>
          <a:p>
            <a:pPr>
              <a:buNone/>
            </a:pPr>
            <a:r>
              <a:rPr lang="ru-RU" dirty="0" smtClean="0"/>
              <a:t>3.Разработаны и внедрены механизмы информационного обеспечения процессов функционирования и развития школы-интерната. </a:t>
            </a:r>
          </a:p>
          <a:p>
            <a:pPr>
              <a:buNone/>
            </a:pPr>
            <a:r>
              <a:rPr lang="ru-RU" dirty="0" smtClean="0"/>
              <a:t>4.Обеспечено повышение информационной культуры участников образовательных отношений. </a:t>
            </a:r>
          </a:p>
          <a:p>
            <a:pPr>
              <a:buNone/>
            </a:pPr>
            <a:r>
              <a:rPr lang="ru-RU" dirty="0" smtClean="0"/>
              <a:t>5.Созданы условия, обеспечивающие целенаправленную подготовку педагогов и учащихся в области получения, переработки и использования информации. </a:t>
            </a:r>
          </a:p>
          <a:p>
            <a:pPr>
              <a:buNone/>
            </a:pPr>
            <a:r>
              <a:rPr lang="ru-RU" dirty="0" smtClean="0"/>
              <a:t>6.Используются информационные системы для повышения эффективности управленческих решений. </a:t>
            </a:r>
          </a:p>
          <a:p>
            <a:pPr>
              <a:buNone/>
            </a:pPr>
            <a:r>
              <a:rPr lang="ru-RU" dirty="0" smtClean="0"/>
              <a:t>7.Обновлено программное и техническое обеспечение компьютерного класса. </a:t>
            </a:r>
          </a:p>
          <a:p>
            <a:pPr>
              <a:buNone/>
            </a:pPr>
            <a:r>
              <a:rPr lang="ru-RU" dirty="0" smtClean="0"/>
              <a:t>8.Обеспечено эффективное использование информационных технологий, компьютерной техники, учебного  оборудования.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Ценностные ориентиры школы-интерната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равные права каждого ребенка на получение качественного образования;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обучение, воспитание и развитие каждого учащегося с учетом его индивидуальных особенностей (возрастных, психологических, физиологических, интеллектуальных и др.), потенциальных возможностей, образовательных потребностей, и создание максимально благоприятных условий для развития каждого ребенка;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уважение к старшим, трудолюбие; духовно-нравственное воспитание, жизнь в доброжелательном отношении к себе и окружающим людям;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ценностное отношение к Родине, родному краю, культурно-историческому прошлому;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семья, здоровье, образование, общение и труд – основа жизнедеятельности.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7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Управление реализацией Программы развития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Управление Программой развития осуществляется: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на принципах комплексного и системного характера решений по реализации взаимосвязанных по ресурсам и срокам мероприятий, охватывающих изменения в структуре, содержании и технологиях образования, в системе оценки качества образования, системе управления, организационно-правовых формах субъектов образовательной деятельности и финансово-экономических механизмах;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на принципах партнерства органов управления образования и науки, администрации школы-интерната, общественности, а также четкого разграничения полномочий и ответственности всех исполнителей программы.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Руководителем программы является директор образовательного учреждения.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Рабочие группы, администрация в ходе выполнения программы разрабатывает в пределах своих полномочий нормативные правовые акты, необходимые для реализации программы, готовит проект плана мероприятий по реализации программы на очередной финансовый год, а также уточняет механизм ее реализации.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Оценка эффективности реализации программы развития осуществляется ежегодно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 по окончанию календарного года), в течение всего срока реализации программы.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Для оценки эффективности реализации программы используются целевые индикаторы по направлениям, которые отражают выполнение мероприятий программы.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Социальная эффективность реализации мероприятий программы будет выражена удовлетворенностью родительской общественности качеством предоставляемых школой-интернатом услуг с помощью специально организованного опроса (анкетирования)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700" b="1" dirty="0" smtClean="0"/>
              <a:t>8. Целевые показатели выполнения Программы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373616" cy="4525963"/>
          </a:xfrm>
        </p:spPr>
        <p:txBody>
          <a:bodyPr/>
          <a:lstStyle/>
          <a:p>
            <a:r>
              <a:rPr lang="ru-RU" b="1" dirty="0" smtClean="0"/>
              <a:t>6.1. Проект «Инновационное развитие  школы-интерната в условиях реализации ФГОС ОВЗ» и Федерального проекта  « Современная школа» национального проекта «Образование», направленного на поддержку образования обучающихся с ограниченными возможностями здоровья».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Спасибо за внимание !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im0-tub-ru.yandex.net/i?id=448d72d98979ce7a80ec5934e63e2f3d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8208912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Цель Программы развития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обеспечение непрерывного развития образовательной и воспитательной системы организации в инновационном режиме с целью достижения более высокого уровня образования, успешности внедрения и реализации ФГОС ОВЗ  и Федерального проекта «Современная школа» национального проекта «Образование», направленного на поддержку образования обучающихся с ограниченными возможностями здоровья».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Задачи Программы развития: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изменение качества образования и его результатов в соответствии требованиям ФГОС ОВЗ и  Федерального проекта «Современная школа» национального проекта «Образование;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создание условий для повышения компетенций учащихся, их положительной мотивации на образование, ориентации на духовно- нравственные ценности;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оптимизация системы профессионального и личностного роста педагогических работников как необходимое условие современных образовательных отношений;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обеспечение эффективного взаимодействия школы-интерната с организациями социальной сферы;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обеспечение приоритета здорового образа жизни.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ожидаемые результаты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Задача 1.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-разработана и реализована  АООП   ФГОС  ОВЗ на различных уровнях.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-созданы современные условия для обучения и воспитания путем обновления инфраструктуры школы-интерната через участие в мероприятиях Федерального проекта «Современная школа» национального проекта «Образование.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-сформированы ключевые компетентности обучающихся 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-пределен порядок освоения образовательных программ на каждом уровне образования на основе диагностики возможностей и потребностей участников образовательных отношений.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увеличен охват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профориентационными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мероприятиями всех категорий обучающихся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Задача 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Обеспечены: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-развитие системы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дополнительного образования, привлечение большего количества учащихся в кружки, студии, секции, клубы;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-условия для дополнительного образования обучающихся с ОВЗ; для реализации дистанционных программ образования обучающихся с ОВЗ, в том числе на базе сетевого партнерства.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-условия для развития, самореализации и социализации каждого учащегося, ориентация его духовно-нравственного развития на воспитательный идеал гражданина России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- оснащение трудовых мастерских для реализации предметной области «Технология», в том числе для введения новых профилей трудового обучения.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Задача 3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Обеспечено:</a:t>
            </a:r>
          </a:p>
          <a:p>
            <a:pPr>
              <a:buNone/>
            </a:pPr>
            <a:r>
              <a:rPr lang="ru-RU" dirty="0" smtClean="0"/>
              <a:t>-условия для работы специалистов психолого-педагогического сопровождения: педагогов-психологов, учителя-дефектолога, учителей-логопедов.</a:t>
            </a:r>
          </a:p>
          <a:p>
            <a:pPr>
              <a:buNone/>
            </a:pPr>
            <a:r>
              <a:rPr lang="ru-RU" dirty="0" smtClean="0"/>
              <a:t>-усовершенствование профессиональной компетентности и общекультурного уровня педагогических работников, </a:t>
            </a:r>
          </a:p>
          <a:p>
            <a:pPr>
              <a:buNone/>
            </a:pPr>
            <a:r>
              <a:rPr lang="ru-RU" dirty="0" smtClean="0"/>
              <a:t>-улучшение  психологического микроклимата педагогического коллектива  </a:t>
            </a:r>
          </a:p>
          <a:p>
            <a:pPr>
              <a:buNone/>
            </a:pPr>
            <a:r>
              <a:rPr lang="ru-RU" dirty="0" smtClean="0"/>
              <a:t>-освоение и активное использование современных педагогических технологий, в том числе </a:t>
            </a:r>
            <a:r>
              <a:rPr lang="ru-RU" dirty="0" err="1" smtClean="0"/>
              <a:t>системно-деятельностного</a:t>
            </a:r>
            <a:r>
              <a:rPr lang="ru-RU" dirty="0" smtClean="0"/>
              <a:t> подхода, критического мышления, ИКТ и </a:t>
            </a:r>
            <a:r>
              <a:rPr lang="ru-RU" dirty="0" err="1" smtClean="0"/>
              <a:t>др</a:t>
            </a:r>
            <a:r>
              <a:rPr lang="ru-RU" dirty="0" smtClean="0"/>
              <a:t>; </a:t>
            </a:r>
          </a:p>
          <a:p>
            <a:pPr>
              <a:buFontTx/>
              <a:buChar char="-"/>
            </a:pPr>
            <a:r>
              <a:rPr lang="ru-RU" dirty="0" smtClean="0"/>
              <a:t>условия для повышения квалификации 100% педагогов в соответствии с ФГОС  ОВЗ;  </a:t>
            </a:r>
          </a:p>
          <a:p>
            <a:pPr>
              <a:buNone/>
            </a:pPr>
            <a:r>
              <a:rPr lang="ru-RU" dirty="0" smtClean="0"/>
              <a:t>-представление собственного опыта на профессиональных мероприятиях (семинарах, научно-практических конференциях, в методических, психолого-педагогических изданиях, в том числе электронных и т.д.); </a:t>
            </a:r>
          </a:p>
          <a:p>
            <a:pPr>
              <a:buNone/>
            </a:pPr>
            <a:r>
              <a:rPr lang="ru-RU" dirty="0" smtClean="0"/>
              <a:t>- активизация  работы психологической службы, участие в тренингах и программах, </a:t>
            </a:r>
          </a:p>
          <a:p>
            <a:pPr>
              <a:buNone/>
            </a:pPr>
            <a:r>
              <a:rPr lang="ru-RU" dirty="0" smtClean="0"/>
              <a:t>-эффективное взаимодействие учреждения с организациями культурной сферы.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5038</Words>
  <Application>Microsoft Office PowerPoint</Application>
  <PresentationFormat>Экран (4:3)</PresentationFormat>
  <Paragraphs>501</Paragraphs>
  <Slides>42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Слайд 1</vt:lpstr>
      <vt:lpstr>Структура Программы развития </vt:lpstr>
      <vt:lpstr>Введение</vt:lpstr>
      <vt:lpstr> Ценностные ориентиры школы-интерната </vt:lpstr>
      <vt:lpstr>Цель Программы развития</vt:lpstr>
      <vt:lpstr> Задачи Программы развития:  </vt:lpstr>
      <vt:lpstr>   Основные ожидаемые результаты      </vt:lpstr>
      <vt:lpstr>Задача 2</vt:lpstr>
      <vt:lpstr> Задача 3</vt:lpstr>
      <vt:lpstr>Задача 4</vt:lpstr>
      <vt:lpstr>Задача 5</vt:lpstr>
      <vt:lpstr>Этапы реализации Программы  </vt:lpstr>
      <vt:lpstr>Перечень основных проектов Программы развития  </vt:lpstr>
      <vt:lpstr>SWOT – анализ потенциала развития школы-интерната</vt:lpstr>
      <vt:lpstr> 2. «Школа-интернат – пространство возможностей на основе сотрудничества,  сотворчества детей и взрослых» </vt:lpstr>
      <vt:lpstr>  3.«Профессионально-личностная компетентность педагогического коллектива» </vt:lpstr>
      <vt:lpstr>4. «Школа-территория здоровья» </vt:lpstr>
      <vt:lpstr>5. «Информационно- образовательная среда» </vt:lpstr>
      <vt:lpstr>Концепция Программы </vt:lpstr>
      <vt:lpstr> Механизм реализации программы </vt:lpstr>
      <vt:lpstr>Мероприятия проекта </vt:lpstr>
      <vt:lpstr> Ожидаемые результаты:  </vt:lpstr>
      <vt:lpstr> 2 Проект «Школа-интернат – пространство возможностей  на основе сотрудничества, сотворчества детей и взрослых» </vt:lpstr>
      <vt:lpstr>Слайд 24</vt:lpstr>
      <vt:lpstr>Слайд 25</vt:lpstr>
      <vt:lpstr>Слайд 26</vt:lpstr>
      <vt:lpstr>Ожидаемые результаты</vt:lpstr>
      <vt:lpstr> 3 Проект «Профессионально-личностная компетентность педагогического коллектива» </vt:lpstr>
      <vt:lpstr>Слайд 29</vt:lpstr>
      <vt:lpstr>Слайд 30</vt:lpstr>
      <vt:lpstr>Ожидаемые результаты </vt:lpstr>
      <vt:lpstr> 4 Проект «Школа – территория здоровья» </vt:lpstr>
      <vt:lpstr> Основные мероприятия по реализации проекта </vt:lpstr>
      <vt:lpstr>Слайд 34</vt:lpstr>
      <vt:lpstr>Ожидаемый результат:</vt:lpstr>
      <vt:lpstr>5 Проект «Информационно-образовательная среда» </vt:lpstr>
      <vt:lpstr> Основные мероприятия по реализации проекта </vt:lpstr>
      <vt:lpstr>Слайд 38</vt:lpstr>
      <vt:lpstr> Ожидаемый результат:  </vt:lpstr>
      <vt:lpstr>7. Управление реализацией Программы развития </vt:lpstr>
      <vt:lpstr>  8. Целевые показатели выполнения Программы </vt:lpstr>
      <vt:lpstr> Спасибо за внимание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Иван</dc:creator>
  <cp:lastModifiedBy>Наталья</cp:lastModifiedBy>
  <cp:revision>38</cp:revision>
  <dcterms:created xsi:type="dcterms:W3CDTF">2019-01-27T09:07:48Z</dcterms:created>
  <dcterms:modified xsi:type="dcterms:W3CDTF">2021-06-03T03:18:06Z</dcterms:modified>
</cp:coreProperties>
</file>